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86"/>
    <p:restoredTop sz="94677"/>
  </p:normalViewPr>
  <p:slideViewPr>
    <p:cSldViewPr snapToGrid="0" snapToObjects="1">
      <p:cViewPr varScale="1">
        <p:scale>
          <a:sx n="207" d="100"/>
          <a:sy n="207" d="100"/>
        </p:scale>
        <p:origin x="17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edusum.com/ec-council/ec-council-ceh-ceh-v10-exam-syllabu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EBFFF-729B-4B4A-A9B7-D38FF8D8AD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4376" y="1964267"/>
            <a:ext cx="8715749" cy="2421464"/>
          </a:xfrm>
        </p:spPr>
        <p:txBody>
          <a:bodyPr/>
          <a:lstStyle/>
          <a:p>
            <a:r>
              <a:rPr lang="en-US" dirty="0"/>
              <a:t>CERTIFIED ETHICAL HACKER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D1D4CA-F76D-A046-B890-066DC6724D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PHANI KISHORE LANKA</a:t>
            </a:r>
          </a:p>
        </p:txBody>
      </p:sp>
    </p:spTree>
    <p:extLst>
      <p:ext uri="{BB962C8B-B14F-4D97-AF65-F5344CB8AC3E}">
        <p14:creationId xmlns:p14="http://schemas.microsoft.com/office/powerpoint/2010/main" val="117125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71B24-4384-B24A-B8E1-A9ACA7B6F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43840"/>
            <a:ext cx="10131425" cy="1456267"/>
          </a:xfrm>
        </p:spPr>
        <p:txBody>
          <a:bodyPr/>
          <a:lstStyle/>
          <a:p>
            <a:r>
              <a:rPr lang="en-US" dirty="0"/>
              <a:t>EC COUNCIL CERTIFICATION PATH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4652AC-0447-4B4F-8110-F3A9D97E22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0129" y="1895352"/>
            <a:ext cx="7604547" cy="441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154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87AC8-1482-D143-8D8C-2CA734B28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389" y="251012"/>
            <a:ext cx="10131425" cy="1456267"/>
          </a:xfrm>
        </p:spPr>
        <p:txBody>
          <a:bodyPr/>
          <a:lstStyle/>
          <a:p>
            <a:r>
              <a:rPr lang="en-US" dirty="0"/>
              <a:t>What is HACKING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5B132D-E990-4244-B8FE-D54F66E9497B}"/>
              </a:ext>
            </a:extLst>
          </p:cNvPr>
          <p:cNvSpPr txBox="1"/>
          <p:nvPr/>
        </p:nvSpPr>
        <p:spPr>
          <a:xfrm>
            <a:off x="6959232" y="2054756"/>
            <a:ext cx="526836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Unauthorized Access to Machines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Unconventional way to making things</a:t>
            </a:r>
          </a:p>
          <a:p>
            <a:r>
              <a:rPr lang="en-US" dirty="0"/>
              <a:t>     Happen  to function is called Hacking. </a:t>
            </a:r>
          </a:p>
          <a:p>
            <a:endParaRPr lang="en-US" dirty="0"/>
          </a:p>
          <a:p>
            <a:r>
              <a:rPr lang="en-US" dirty="0"/>
              <a:t>Hacking Refers to Exploiting System Vulnerabilities</a:t>
            </a:r>
          </a:p>
          <a:p>
            <a:r>
              <a:rPr lang="en-US" dirty="0"/>
              <a:t>And compromising security controls to gain</a:t>
            </a:r>
          </a:p>
          <a:p>
            <a:r>
              <a:rPr lang="en-US" dirty="0"/>
              <a:t>Unauthorized or inappropriate Access to system </a:t>
            </a:r>
          </a:p>
          <a:p>
            <a:r>
              <a:rPr lang="en-US" dirty="0"/>
              <a:t>Resources. It Involves Modifying system or Application</a:t>
            </a:r>
          </a:p>
          <a:p>
            <a:r>
              <a:rPr lang="en-US" dirty="0"/>
              <a:t>Features to achieve a goal outside of Creators Original</a:t>
            </a:r>
          </a:p>
          <a:p>
            <a:r>
              <a:rPr lang="en-US" dirty="0"/>
              <a:t>Purpose. </a:t>
            </a:r>
          </a:p>
          <a:p>
            <a:endParaRPr lang="en-US" dirty="0"/>
          </a:p>
          <a:p>
            <a:r>
              <a:rPr lang="en-US" dirty="0"/>
              <a:t>Hacking = Goal + Vulnerabilities + Exploit.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029E4F-C75D-524E-86AD-E1958FC49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007577"/>
            <a:ext cx="6133270" cy="378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196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0939C-F6F3-6F4D-BB00-2D9016678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HACKER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3486A9-63BD-8C47-8F09-216CD1A41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767" y="1934309"/>
            <a:ext cx="3513732" cy="23352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A4A4AA-B6AA-7346-93BE-EF9B72830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768" y="4327183"/>
            <a:ext cx="3502008" cy="20314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CAE2E6-8B4D-0E41-978C-CA9D5D4CD85D}"/>
              </a:ext>
            </a:extLst>
          </p:cNvPr>
          <p:cNvSpPr txBox="1"/>
          <p:nvPr/>
        </p:nvSpPr>
        <p:spPr>
          <a:xfrm>
            <a:off x="4297680" y="2131255"/>
            <a:ext cx="7244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Individual who spends plenty of time exploring computer hardware and software for finding vulnerabilities for illegal purposes.  </a:t>
            </a:r>
          </a:p>
        </p:txBody>
      </p:sp>
    </p:spTree>
    <p:extLst>
      <p:ext uri="{BB962C8B-B14F-4D97-AF65-F5344CB8AC3E}">
        <p14:creationId xmlns:p14="http://schemas.microsoft.com/office/powerpoint/2010/main" val="3395591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98710-76BE-B74E-A6E6-2D1BA0A0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ETHICAL HACKER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70E35A-80B4-C84E-9075-80636A005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9085" y="2014929"/>
            <a:ext cx="5883697" cy="36496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124A3B-A7E4-1447-B378-34B4BCADBFF1}"/>
              </a:ext>
            </a:extLst>
          </p:cNvPr>
          <p:cNvSpPr txBox="1"/>
          <p:nvPr/>
        </p:nvSpPr>
        <p:spPr>
          <a:xfrm>
            <a:off x="7111219" y="2178408"/>
            <a:ext cx="48369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Ethical Hacker is a Computer Security Expert</a:t>
            </a:r>
          </a:p>
          <a:p>
            <a:r>
              <a:rPr lang="en-US" dirty="0"/>
              <a:t>Who specializes in Penetration Testing &amp; in Other</a:t>
            </a:r>
          </a:p>
          <a:p>
            <a:r>
              <a:rPr lang="en-US" dirty="0"/>
              <a:t>Testing methodologies to ensure that the security</a:t>
            </a:r>
          </a:p>
          <a:p>
            <a:r>
              <a:rPr lang="en-US" dirty="0"/>
              <a:t>Of Organization Information System. </a:t>
            </a:r>
          </a:p>
        </p:txBody>
      </p:sp>
    </p:spTree>
    <p:extLst>
      <p:ext uri="{BB962C8B-B14F-4D97-AF65-F5344CB8AC3E}">
        <p14:creationId xmlns:p14="http://schemas.microsoft.com/office/powerpoint/2010/main" val="60218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CD532-7D30-C746-8FCE-90AF1C97B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Hacking TERMINOLOGIES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E496E-9362-BB47-8ACD-4C3C6784B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VULNERABILITY :- Existence of Weakness in Design or Implementation that can lead to an Expected event compromising security of the system. </a:t>
            </a:r>
          </a:p>
          <a:p>
            <a:r>
              <a:rPr lang="en-US" dirty="0"/>
              <a:t>EXPLOIT :- A Breach of IT System Security through Vulnerabilities. </a:t>
            </a:r>
          </a:p>
          <a:p>
            <a:r>
              <a:rPr lang="en-US" dirty="0"/>
              <a:t>PAYLOAD :- Pay load is a Part of Exploit Code that performs the Malicious Action on the Target Machine.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41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B952B-1450-F94F-9A33-CA3557F00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HACKERS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13820-DF27-D64C-9E8B-47C012ADA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06" y="3044483"/>
            <a:ext cx="12055315" cy="3649133"/>
          </a:xfrm>
        </p:spPr>
        <p:txBody>
          <a:bodyPr>
            <a:normAutofit fontScale="92500"/>
          </a:bodyPr>
          <a:lstStyle/>
          <a:p>
            <a:r>
              <a:rPr lang="en-US" dirty="0"/>
              <a:t>BLACK HAT  :- Their Purpose is to Destroy Things, Individuals with Extra ordinary skills  utilize for Malicious or Destructive Activities </a:t>
            </a:r>
          </a:p>
          <a:p>
            <a:r>
              <a:rPr lang="en-US" dirty="0"/>
              <a:t>WHITE HAT :- Individuals utilizing Hacking skills for Defensive Purposes (Security Analysts) </a:t>
            </a:r>
          </a:p>
          <a:p>
            <a:r>
              <a:rPr lang="en-US" dirty="0"/>
              <a:t>GREY HAT :-  Partimers, Individuals who work as Offensive and Defensive at times. </a:t>
            </a:r>
          </a:p>
          <a:p>
            <a:r>
              <a:rPr lang="en-US" dirty="0"/>
              <a:t>SUICIDE HACKERS :- Individuals who aim to bring down critical infra for a cause and are not worried about punishment. </a:t>
            </a:r>
          </a:p>
          <a:p>
            <a:r>
              <a:rPr lang="en-US" dirty="0"/>
              <a:t>SCRIPT KIDDIES :- Unskilled Hacker who compromises System by running scripts, tools and software developed by real hackers. </a:t>
            </a:r>
          </a:p>
          <a:p>
            <a:r>
              <a:rPr lang="en-US" dirty="0"/>
              <a:t>CYBER TERRORISTS :- Individuals with wide range of Skills motivated by Religious or Political Beliefs to create feat by large-scale Disruption of Computer Networks. </a:t>
            </a:r>
          </a:p>
          <a:p>
            <a:r>
              <a:rPr lang="en-US" dirty="0"/>
              <a:t>HACTIVIST :- Individuals who promote Political Agenda by Hacking , Especially by Defacing Or Disabling Websites. </a:t>
            </a:r>
          </a:p>
          <a:p>
            <a:r>
              <a:rPr lang="en-US" dirty="0"/>
              <a:t>GOVERNAMENT SPONSORED :- Work for Govt to Penetrate and Gain Top Secret info.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1802D6-2EE6-9747-9DB4-6AD080987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797" y="172983"/>
            <a:ext cx="1265740" cy="9594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8C9AF1-E713-4D4A-986C-87EA9D2C3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5668" y="213695"/>
            <a:ext cx="864974" cy="9187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5A6ABA-2B38-9049-9627-6588E6250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0752" y="213695"/>
            <a:ext cx="969795" cy="9187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8EBD70-686C-9349-8B82-E333682876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7106" y="1321731"/>
            <a:ext cx="1336431" cy="7441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AF913A5-BD94-B64D-A9C6-D2725404C4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27469" y="1308570"/>
            <a:ext cx="1789757" cy="7704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C37F1B-626D-4C47-94C6-0886C3B347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95425" y="1293023"/>
            <a:ext cx="1244296" cy="7728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0EC08D-D4DC-4241-A01C-219CA1905A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86553" y="2155227"/>
            <a:ext cx="1019868" cy="8130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5D2718E-7E4B-5C47-9433-B05293472A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55209" y="2196515"/>
            <a:ext cx="1176150" cy="77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590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5362A-D4FF-4F40-9F48-510894B56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PHASES OF HACKING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C068B-FEB8-BB4D-9AE0-F3B510C8A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INFORMATION GATHERING (FOOT PRINTING)</a:t>
            </a:r>
          </a:p>
          <a:p>
            <a:r>
              <a:rPr lang="en-US" dirty="0"/>
              <a:t>SCANNING (Network scan, Port Scan, Vulnerability Scan , Software Detection, OS Detection) </a:t>
            </a:r>
          </a:p>
          <a:p>
            <a:r>
              <a:rPr lang="en-US" dirty="0"/>
              <a:t>Gaining Access – Search and Built exploit and attack with exploit. </a:t>
            </a:r>
          </a:p>
          <a:p>
            <a:r>
              <a:rPr lang="en-US" dirty="0"/>
              <a:t>Maintaining Access – Maintaining Access with Payload. </a:t>
            </a:r>
          </a:p>
          <a:p>
            <a:r>
              <a:rPr lang="en-US" dirty="0"/>
              <a:t>Cleaning Tracks – Removing Traces.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776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E411E-0319-C748-BBA9-0B67A2CC3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INFORMATION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F8FF5-2D04-EE49-8CE0-460EBD257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Information Security is a state of Well being Information and Infrastructure in which the possibility of theft , tampering and disruption of Information and services is kept low or tolerable.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CIAAN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Confidentiality – Ensure No Leak , Right info is given to right People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Integrity – Policy that ensures no tampering done to your data.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Availability – Ensure system to be available all the time.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Authenticity – Authentication &amp; Authorization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Non Repudiation – Policy that proves that attacks are not done, there is a log for every attack.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226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80B3A-02F8-8A49-BF8F-B289FF80A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CERTIFIED ETHICAL HACKER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7D028-3A0B-D44F-B988-5CCFFFDBA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428" y="1726614"/>
            <a:ext cx="10131425" cy="678505"/>
          </a:xfrm>
        </p:spPr>
        <p:txBody>
          <a:bodyPr/>
          <a:lstStyle/>
          <a:p>
            <a:r>
              <a:rPr lang="en-US" dirty="0"/>
              <a:t>Exam Blueprint :- </a:t>
            </a:r>
            <a:r>
              <a:rPr lang="en-IN" dirty="0">
                <a:hlinkClick r:id="rId2"/>
              </a:rPr>
              <a:t>https://www.edusum.com/ec-council/ec-council-ceh-ceh-v10-exam-syllabus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C5319D-2C13-9B4D-9158-C783FA5113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2487" y="2231239"/>
            <a:ext cx="4381995" cy="457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0D2858-3D1C-6C47-AD87-276AC82512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851" y="2285218"/>
            <a:ext cx="3141398" cy="14075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BD0BEC-A1DF-924E-880C-8B1C0BB73BB8}"/>
              </a:ext>
            </a:extLst>
          </p:cNvPr>
          <p:cNvSpPr txBox="1"/>
          <p:nvPr/>
        </p:nvSpPr>
        <p:spPr>
          <a:xfrm>
            <a:off x="685801" y="4093698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594FBF8-9FF9-CF40-A2BC-6AC579A003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3562"/>
              </p:ext>
            </p:extLst>
          </p:nvPr>
        </p:nvGraphicFramePr>
        <p:xfrm>
          <a:off x="4665753" y="2736390"/>
          <a:ext cx="2396230" cy="3649660"/>
        </p:xfrm>
        <a:graphic>
          <a:graphicData uri="http://schemas.openxmlformats.org/drawingml/2006/table">
            <a:tbl>
              <a:tblPr/>
              <a:tblGrid>
                <a:gridCol w="2396230">
                  <a:extLst>
                    <a:ext uri="{9D8B030D-6E8A-4147-A177-3AD203B41FA5}">
                      <a16:colId xmlns:a16="http://schemas.microsoft.com/office/drawing/2014/main" val="3558810719"/>
                    </a:ext>
                  </a:extLst>
                </a:gridCol>
              </a:tblGrid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1. Introduction to Ethical Hacking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7665241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2. Footprinting and Reconnaissance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5944774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3. Scanning Networks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571891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4. Enumeration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89952424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5. Vulnerability Analysis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0986668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6. System Hacking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4482583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7. Malware Threats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0367156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8. Sniffing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8238905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9. Social Engineering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3219844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10. Denial-of-Service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6954665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11. Session Hijacking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9011364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12. Evading IDS, Firewalls, and Honeypots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7396063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13. Hacking Web Servers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0981570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14. Hacking Web Applications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7391927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15. SQL Injection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5542708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16. Hacking Wireless Networks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3016014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17. Hacking Mobile Platforms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8284748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18. IoT Hacking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5502172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19. Cloud Computing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636993"/>
                  </a:ext>
                </a:extLst>
              </a:tr>
              <a:tr h="182483">
                <a:tc>
                  <a:txBody>
                    <a:bodyPr/>
                    <a:lstStyle/>
                    <a:p>
                      <a:pPr marL="0" indent="0" algn="l">
                        <a:buFont typeface="+mj-lt"/>
                        <a:buNone/>
                      </a:pPr>
                      <a:r>
                        <a:rPr lang="en-IN" sz="800" dirty="0">
                          <a:effectLst/>
                          <a:latin typeface="verdana" panose="020B0604030504040204" pitchFamily="34" charset="0"/>
                        </a:rPr>
                        <a:t>20. Cryptography</a:t>
                      </a:r>
                      <a:endParaRPr lang="en-IN" sz="800" dirty="0">
                        <a:effectLst/>
                      </a:endParaRPr>
                    </a:p>
                  </a:txBody>
                  <a:tcPr marL="5925" marR="5925" marT="5925" marB="59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0715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76646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51</TotalTime>
  <Words>588</Words>
  <Application>Microsoft Macintosh PowerPoint</Application>
  <PresentationFormat>Widescreen</PresentationFormat>
  <Paragraphs>74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verdana</vt:lpstr>
      <vt:lpstr>Celestial</vt:lpstr>
      <vt:lpstr>CERTIFIED ETHICAL HACKER</vt:lpstr>
      <vt:lpstr>What is HACKING </vt:lpstr>
      <vt:lpstr>WHO Is HACKER</vt:lpstr>
      <vt:lpstr>WHO IS ETHICAL HACKER </vt:lpstr>
      <vt:lpstr>Hacking TERMINOLOGIES </vt:lpstr>
      <vt:lpstr>Types of HACKERS</vt:lpstr>
      <vt:lpstr>PHASES OF HACKING </vt:lpstr>
      <vt:lpstr>ELEMENTS of INFORMATION SECURITY</vt:lpstr>
      <vt:lpstr>CERTIFIED ETHICAL HACKER</vt:lpstr>
      <vt:lpstr>EC COUNCIL CERTIFICATION PATH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CERTIFIED ETHICAL HACKER</dc:title>
  <dc:creator>phani kishore</dc:creator>
  <cp:lastModifiedBy>phani kishore</cp:lastModifiedBy>
  <cp:revision>7</cp:revision>
  <dcterms:created xsi:type="dcterms:W3CDTF">2019-07-07T11:45:42Z</dcterms:created>
  <dcterms:modified xsi:type="dcterms:W3CDTF">2019-07-27T06:54:58Z</dcterms:modified>
</cp:coreProperties>
</file>

<file path=docProps/thumbnail.jpeg>
</file>